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71" r:id="rId9"/>
    <p:sldId id="274" r:id="rId10"/>
    <p:sldId id="276" r:id="rId11"/>
    <p:sldId id="27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09F276-678A-40D3-8BF8-91E079F5DBD5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58AD7E-CE69-4B07-B6FC-0E6F2BFAA4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A3882B-DD2D-4C10-9CF5-C10C73BC6335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F4007B-16CA-42C1-9999-49031C1B7880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B66531-9C9F-4226-BB04-37B8EDABA235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97503F-80B4-4DFD-9F19-0214B1AB6763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8B307C-FFEE-4F7B-A73E-3411B37DB261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51201F-6AAA-4000-8DEE-41D9BD9FC42B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866C27-E72D-4E24-A9A6-6D10B73182F0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EC2ACD-4CD6-4719-A9B3-4499DE513B4E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E111C27-4599-4786-961B-FDB67ECACA81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7AD9F5-4A7D-4CAA-8B5F-507BEE443B0B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5730E4-FA20-4935-8C88-C915BEC08FD0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F35FC7-7513-421B-ADDC-18C1D6316F28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E5DC2-B3E6-47FD-87A9-6EE0CA5AF7C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BCF4E-D0D0-4A78-BD25-D419DD03EA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79B58-F77A-45E6-84DE-645CCFCF89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92CB6-8AF3-4423-8358-72BC6A2C2C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6678-823F-4B82-81D3-4E2EBF25D11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1959-6FA1-4470-93B7-DE09916531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48DFD-DAF0-4BFF-B719-23C964BBB33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E8AE-7004-4118-BC23-E35B30D4A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54FB-6DCF-4BDC-B78C-52815FFB4F5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C6A03-6206-4CBD-860B-CB8CD9F67D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8CEB4-1F17-4CA5-A08D-1D04D064A95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0F71-D4B2-4E2C-9E56-ED33B10670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85E5F-7C07-4431-88A5-9F0A1B34E52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5167-06B3-4B8A-B024-C78F98ABCA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AF95-401D-455A-B79A-836167BAD6B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A7AB-4B82-4E22-BED8-1F5B5C8A17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9492-2F2E-4D5A-BC59-605F7299C3E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A7C6-96E2-4CB6-85BB-B4A3675CD4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9F7D2-CDED-493E-A0C5-D309C91BB73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56525-9EFA-4847-92B4-C9C565F9C3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1B32-C861-4407-8224-E2693C7E3A0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B436-E058-4682-A0FF-BD5C63A244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02053-821F-445F-B955-94BEDB66ED1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CAC828-470F-4B4B-B134-4C8D6F57EA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Adverbs of Frequency and Routines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Always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Never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1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Seldom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Rarely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have lunch?</a:t>
            </a:r>
          </a:p>
        </p:txBody>
      </p:sp>
      <p:pic>
        <p:nvPicPr>
          <p:cNvPr id="5" name="Picture 5" descr="C:\Users\Rich\Documents\eslkidsworld.com\clip art\Time\Time (A - C)\12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3644900"/>
            <a:ext cx="226218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have dinner?</a:t>
            </a:r>
          </a:p>
        </p:txBody>
      </p:sp>
      <p:pic>
        <p:nvPicPr>
          <p:cNvPr id="5" name="Picture 5" descr="C:\Users\Rich\Documents\eslkidsworld.com\clip art\Time\Time (A - C)\09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3573463"/>
            <a:ext cx="25527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brush your teeth?</a:t>
            </a:r>
          </a:p>
        </p:txBody>
      </p:sp>
      <p:pic>
        <p:nvPicPr>
          <p:cNvPr id="11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63938" y="3789363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go to school?</a:t>
            </a:r>
          </a:p>
        </p:txBody>
      </p:sp>
      <p:pic>
        <p:nvPicPr>
          <p:cNvPr id="5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789363"/>
            <a:ext cx="2187575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wash your face?</a:t>
            </a:r>
          </a:p>
        </p:txBody>
      </p:sp>
      <p:pic>
        <p:nvPicPr>
          <p:cNvPr id="5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3644900"/>
            <a:ext cx="2481263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play sports?</a:t>
            </a:r>
          </a:p>
        </p:txBody>
      </p:sp>
      <p:pic>
        <p:nvPicPr>
          <p:cNvPr id="5" name="Picture 5" descr="C:\Users\Rich\Documents\eslkidsworld.com\clip art\Time\Time (A - C)\10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3644900"/>
            <a:ext cx="2265363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eat breakfast?</a:t>
            </a:r>
          </a:p>
        </p:txBody>
      </p:sp>
      <p:pic>
        <p:nvPicPr>
          <p:cNvPr id="5" name="Picture 5" descr="C:\Users\Rich\Documents\eslkidsworld.com\clip art\Time\Time (A - C)\11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3644900"/>
            <a:ext cx="2408238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sleep in a hotel?</a:t>
            </a:r>
          </a:p>
        </p:txBody>
      </p:sp>
      <p:pic>
        <p:nvPicPr>
          <p:cNvPr id="5" name="Picture 5" descr="C:\Users\Rich\Documents\eslkidsworld.com\clip art\Time\Time (A - C)\07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3716338"/>
            <a:ext cx="254635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watch TV?</a:t>
            </a:r>
          </a:p>
        </p:txBody>
      </p:sp>
      <p:pic>
        <p:nvPicPr>
          <p:cNvPr id="5" name="Picture 5" descr="C:\Users\Rich\Documents\eslkidsworld.com\clip art\Time\Time (A - C)\08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3644900"/>
            <a:ext cx="2192337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When do you usually do homework?</a:t>
            </a:r>
          </a:p>
        </p:txBody>
      </p:sp>
      <p:pic>
        <p:nvPicPr>
          <p:cNvPr id="5" name="Picture 5" descr="C:\Users\Rich\Documents\eslkidsworld.com\clip art\Time\Time (A - C)\06 o'Clock 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00" y="3644900"/>
            <a:ext cx="22637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115</Words>
  <Application>Microsoft Macintosh PowerPoint</Application>
  <PresentationFormat>On-screen Show (4:3)</PresentationFormat>
  <Paragraphs>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Adverbs of Frequency and Routines</vt:lpstr>
      <vt:lpstr>When do you usually brush your teeth?</vt:lpstr>
      <vt:lpstr>When do you usually go to school?</vt:lpstr>
      <vt:lpstr>When do you usually wash your face?</vt:lpstr>
      <vt:lpstr>When do you usually play sports?</vt:lpstr>
      <vt:lpstr>When do you usually eat breakfast?</vt:lpstr>
      <vt:lpstr>When do you usually sleep in a hotel?</vt:lpstr>
      <vt:lpstr>When do you usually watch TV?</vt:lpstr>
      <vt:lpstr>When do you usually do homework?</vt:lpstr>
      <vt:lpstr>When do you usually have lunch?</vt:lpstr>
      <vt:lpstr>When do you usually have dinner?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 of Frequency and Routines</dc:title>
  <dc:creator>ESL Puzzles</dc:creator>
  <cp:lastModifiedBy>Richard</cp:lastModifiedBy>
  <cp:revision>8</cp:revision>
  <dcterms:created xsi:type="dcterms:W3CDTF">2020-03-09T01:59:01Z</dcterms:created>
  <dcterms:modified xsi:type="dcterms:W3CDTF">2020-03-22T03:08:55Z</dcterms:modified>
</cp:coreProperties>
</file>